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56" r:id="rId1"/>
  </p:sldMasterIdLst>
  <p:notesMasterIdLst>
    <p:notesMasterId r:id="rId16"/>
  </p:notesMasterIdLst>
  <p:sldIdLst>
    <p:sldId id="256" r:id="rId2"/>
    <p:sldId id="257" r:id="rId3"/>
    <p:sldId id="259" r:id="rId4"/>
    <p:sldId id="269" r:id="rId5"/>
    <p:sldId id="266" r:id="rId6"/>
    <p:sldId id="267" r:id="rId7"/>
    <p:sldId id="270" r:id="rId8"/>
    <p:sldId id="268" r:id="rId9"/>
    <p:sldId id="260" r:id="rId10"/>
    <p:sldId id="258" r:id="rId11"/>
    <p:sldId id="261" r:id="rId12"/>
    <p:sldId id="262" r:id="rId13"/>
    <p:sldId id="263" r:id="rId14"/>
    <p:sldId id="264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56" autoAdjust="0"/>
    <p:restoredTop sz="93416" autoAdjust="0"/>
  </p:normalViewPr>
  <p:slideViewPr>
    <p:cSldViewPr>
      <p:cViewPr>
        <p:scale>
          <a:sx n="100" d="100"/>
          <a:sy n="100" d="100"/>
        </p:scale>
        <p:origin x="-516" y="11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EB571A-F533-4AD3-B969-1FC2D7DE83DA}" type="datetimeFigureOut">
              <a:rPr lang="en-US" smtClean="0"/>
              <a:t>6/3/2015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9A0C3-A151-4AE0-A3D9-43E042B99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715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Welcome</a:t>
            </a:r>
            <a:r>
              <a:rPr lang="en-US" baseline="0" dirty="0" smtClean="0"/>
              <a:t> everyone to the </a:t>
            </a:r>
            <a:r>
              <a:rPr lang="en-US" baseline="0" dirty="0" err="1" smtClean="0"/>
              <a:t>pupilradio</a:t>
            </a:r>
            <a:r>
              <a:rPr lang="en-US" baseline="0" dirty="0" smtClean="0"/>
              <a:t> 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9A0C3-A151-4AE0-A3D9-43E042B997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57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 like to introduce out team members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Daniel, Joshua and myself </a:t>
            </a:r>
            <a:r>
              <a:rPr lang="en-US" baseline="0" dirty="0" err="1" smtClean="0"/>
              <a:t>Rudhra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Daniel and Joshua involved in design and development of the website.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Daniel also taken care of streaming functionality later during the build process.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 involved in managing project,  some development works and hosting setup.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We all had some knowledge in html and </a:t>
            </a:r>
            <a:r>
              <a:rPr lang="en-US" baseline="0" dirty="0" err="1" smtClean="0"/>
              <a:t>css</a:t>
            </a:r>
            <a:r>
              <a:rPr lang="en-US" baseline="0" dirty="0" smtClean="0"/>
              <a:t> with our previous learning so we decided to go with a website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Initially we were a group of five members.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One of our member dropped off from this course in week five.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Other one walked away in week 11.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As we lost the resources, it costs us in the development process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9A0C3-A151-4AE0-A3D9-43E042B997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698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Pupilradio</a:t>
            </a:r>
            <a:r>
              <a:rPr lang="en-US" dirty="0" smtClean="0"/>
              <a:t>?</a:t>
            </a:r>
          </a:p>
          <a:p>
            <a:r>
              <a:rPr lang="en-US" dirty="0" smtClean="0"/>
              <a:t>It is basically a website playing</a:t>
            </a:r>
            <a:r>
              <a:rPr lang="en-US" baseline="0" dirty="0" smtClean="0"/>
              <a:t> </a:t>
            </a:r>
            <a:r>
              <a:rPr lang="en-US" dirty="0" smtClean="0"/>
              <a:t>music online like a radio station</a:t>
            </a:r>
          </a:p>
          <a:p>
            <a:r>
              <a:rPr lang="en-US" dirty="0" smtClean="0"/>
              <a:t>Music streaming is controlled by the play list set up in the server.</a:t>
            </a:r>
          </a:p>
          <a:p>
            <a:r>
              <a:rPr lang="en-US" dirty="0" smtClean="0"/>
              <a:t>Website</a:t>
            </a:r>
            <a:r>
              <a:rPr lang="en-US" baseline="0" dirty="0" smtClean="0"/>
              <a:t> user has no access to control the songs played like switching to the next or previous song</a:t>
            </a:r>
          </a:p>
          <a:p>
            <a:r>
              <a:rPr lang="en-US" baseline="0" dirty="0" smtClean="0"/>
              <a:t>But we planned to include a song request option with the website.</a:t>
            </a:r>
          </a:p>
          <a:p>
            <a:r>
              <a:rPr lang="en-US" dirty="0" smtClean="0"/>
              <a:t>Where</a:t>
            </a:r>
            <a:r>
              <a:rPr lang="en-US" baseline="0" dirty="0" smtClean="0"/>
              <a:t> user is provided with a list of options and to choose one of the song from the list and submit the request.</a:t>
            </a:r>
          </a:p>
          <a:p>
            <a:r>
              <a:rPr lang="en-US" baseline="0" dirty="0" smtClean="0"/>
              <a:t>That selected song is then added to the playlist in the server and played later on.</a:t>
            </a:r>
            <a:endParaRPr lang="en-US" dirty="0" smtClean="0"/>
          </a:p>
          <a:p>
            <a:r>
              <a:rPr lang="en-US" dirty="0" smtClean="0"/>
              <a:t>This website also</a:t>
            </a:r>
            <a:r>
              <a:rPr lang="en-US" baseline="0" dirty="0" smtClean="0"/>
              <a:t> provides an external link to listen music.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9A0C3-A151-4AE0-A3D9-43E042B997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764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External resource is streamed from radionomy.com </a:t>
            </a:r>
          </a:p>
          <a:p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Radionomy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free global service that allows users  to create their own online radio or listen to online radio all created and programmed by users</a:t>
            </a:r>
          </a:p>
          <a:p>
            <a:r>
              <a:rPr lang="en-US" baseline="0" dirty="0" smtClean="0"/>
              <a:t>where a huge number of songs are available. </a:t>
            </a:r>
          </a:p>
          <a:p>
            <a:r>
              <a:rPr lang="en-US" baseline="0" dirty="0" smtClean="0"/>
              <a:t>We created a  radio station and stream our own radio from here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9A0C3-A151-4AE0-A3D9-43E042B9974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463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plan to execute was </a:t>
            </a:r>
          </a:p>
          <a:p>
            <a:r>
              <a:rPr lang="en-US" dirty="0" smtClean="0"/>
              <a:t>Build website</a:t>
            </a:r>
            <a:r>
              <a:rPr lang="en-US" baseline="0" dirty="0" smtClean="0"/>
              <a:t> using Dreamweaver.</a:t>
            </a:r>
          </a:p>
          <a:p>
            <a:r>
              <a:rPr lang="en-US" baseline="0" dirty="0" smtClean="0"/>
              <a:t>Team members to collect the required number of songs that are allowed to broadcast online and not breaching any copyright.</a:t>
            </a:r>
          </a:p>
          <a:p>
            <a:r>
              <a:rPr lang="en-US" baseline="0" dirty="0" smtClean="0"/>
              <a:t>Use </a:t>
            </a:r>
            <a:r>
              <a:rPr lang="en-US" baseline="0" dirty="0" err="1" smtClean="0"/>
              <a:t>Uniserver</a:t>
            </a:r>
            <a:r>
              <a:rPr lang="en-US" baseline="0" dirty="0" smtClean="0"/>
              <a:t> to start up with our project for streaming and database purposes.</a:t>
            </a:r>
          </a:p>
          <a:p>
            <a:r>
              <a:rPr lang="en-US" baseline="0" dirty="0" smtClean="0"/>
              <a:t>Since coding is done by more than one in the group to maintain the various versions of it</a:t>
            </a:r>
          </a:p>
          <a:p>
            <a:r>
              <a:rPr lang="en-US" baseline="0" dirty="0" smtClean="0"/>
              <a:t>We decided to use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repository and access it using the </a:t>
            </a:r>
            <a:r>
              <a:rPr lang="en-US" baseline="0" dirty="0" err="1" smtClean="0"/>
              <a:t>SourceTree</a:t>
            </a:r>
            <a:r>
              <a:rPr lang="en-US" baseline="0" dirty="0" smtClean="0"/>
              <a:t> app which was very convenient for us to manage various files.</a:t>
            </a:r>
          </a:p>
          <a:p>
            <a:r>
              <a:rPr lang="en-US" baseline="0" dirty="0" smtClean="0"/>
              <a:t>Now I invite Joshua to explain the next stages of our project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9A0C3-A151-4AE0-A3D9-43E042B997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885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39A0C3-A151-4AE0-A3D9-43E042B997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8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408AD-7659-4D24-B9EF-CA1AA0ABDF72}" type="datetimeFigureOut">
              <a:rPr lang="en-US" smtClean="0"/>
              <a:t>6/3/2015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92A9A-9D38-4404-86F9-2542ADFA74DF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408AD-7659-4D24-B9EF-CA1AA0ABDF72}" type="datetimeFigureOut">
              <a:rPr lang="en-US" smtClean="0"/>
              <a:t>6/3/2015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92A9A-9D38-4404-86F9-2542ADFA74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408AD-7659-4D24-B9EF-CA1AA0ABDF72}" type="datetimeFigureOut">
              <a:rPr lang="en-US" smtClean="0"/>
              <a:t>6/3/2015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92A9A-9D38-4404-86F9-2542ADFA74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408AD-7659-4D24-B9EF-CA1AA0ABDF72}" type="datetimeFigureOut">
              <a:rPr lang="en-US" smtClean="0"/>
              <a:t>6/3/2015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92A9A-9D38-4404-86F9-2542ADFA74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408AD-7659-4D24-B9EF-CA1AA0ABDF72}" type="datetimeFigureOut">
              <a:rPr lang="en-US" smtClean="0"/>
              <a:t>6/3/2015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92A9A-9D38-4404-86F9-2542ADFA74DF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408AD-7659-4D24-B9EF-CA1AA0ABDF72}" type="datetimeFigureOut">
              <a:rPr lang="en-US" smtClean="0"/>
              <a:t>6/3/2015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92A9A-9D38-4404-86F9-2542ADFA74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408AD-7659-4D24-B9EF-CA1AA0ABDF72}" type="datetimeFigureOut">
              <a:rPr lang="en-US" smtClean="0"/>
              <a:t>6/3/2015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92A9A-9D38-4404-86F9-2542ADFA74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408AD-7659-4D24-B9EF-CA1AA0ABDF72}" type="datetimeFigureOut">
              <a:rPr lang="en-US" smtClean="0"/>
              <a:t>6/3/2015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AB92A9A-9D38-4404-86F9-2542ADFA74D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408AD-7659-4D24-B9EF-CA1AA0ABDF72}" type="datetimeFigureOut">
              <a:rPr lang="en-US" smtClean="0"/>
              <a:t>6/3/2015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92A9A-9D38-4404-86F9-2542ADFA74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408AD-7659-4D24-B9EF-CA1AA0ABDF72}" type="datetimeFigureOut">
              <a:rPr lang="en-US" smtClean="0"/>
              <a:t>6/3/2015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EAB92A9A-9D38-4404-86F9-2542ADFA74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5EE408AD-7659-4D24-B9EF-CA1AA0ABDF72}" type="datetimeFigureOut">
              <a:rPr lang="en-US" smtClean="0"/>
              <a:t>6/3/2015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92A9A-9D38-4404-86F9-2542ADFA74D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5EE408AD-7659-4D24-B9EF-CA1AA0ABDF72}" type="datetimeFigureOut">
              <a:rPr lang="en-US" smtClean="0"/>
              <a:t>6/3/2015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EAB92A9A-9D38-4404-86F9-2542ADFA74DF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057" r:id="rId1"/>
    <p:sldLayoutId id="2147484058" r:id="rId2"/>
    <p:sldLayoutId id="2147484059" r:id="rId3"/>
    <p:sldLayoutId id="2147484060" r:id="rId4"/>
    <p:sldLayoutId id="2147484061" r:id="rId5"/>
    <p:sldLayoutId id="2147484062" r:id="rId6"/>
    <p:sldLayoutId id="2147484063" r:id="rId7"/>
    <p:sldLayoutId id="2147484064" r:id="rId8"/>
    <p:sldLayoutId id="2147484065" r:id="rId9"/>
    <p:sldLayoutId id="2147484066" r:id="rId10"/>
    <p:sldLayoutId id="2147484067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 smtClean="0">
                <a:solidFill>
                  <a:srgbClr val="006600"/>
                </a:solidFill>
                <a:latin typeface="Bauhaus 93" panose="04030905020B02020C02" pitchFamily="82" charset="0"/>
              </a:rPr>
              <a:t>PupilRadio</a:t>
            </a:r>
            <a:endParaRPr lang="en-US" sz="7200" dirty="0">
              <a:solidFill>
                <a:srgbClr val="006600"/>
              </a:solidFill>
              <a:latin typeface="Bauhaus 93" panose="04030905020B02020C02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3050" y="1524000"/>
            <a:ext cx="6480048" cy="1752600"/>
          </a:xfrm>
        </p:spPr>
        <p:txBody>
          <a:bodyPr/>
          <a:lstStyle/>
          <a:p>
            <a:r>
              <a:rPr lang="en-US" dirty="0" smtClean="0"/>
              <a:t>Building IT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06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0"/>
    </mc:Choice>
    <mc:Fallback xmlns="">
      <p:transition spd="slow" advTm="338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944562"/>
          </a:xfrm>
        </p:spPr>
        <p:txBody>
          <a:bodyPr/>
          <a:lstStyle/>
          <a:p>
            <a:r>
              <a:rPr lang="en-US" dirty="0" smtClean="0"/>
              <a:t>Music Streaming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7467600" cy="4754563"/>
          </a:xfrm>
        </p:spPr>
        <p:txBody>
          <a:bodyPr/>
          <a:lstStyle/>
          <a:p>
            <a:pPr marL="36576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47800"/>
            <a:ext cx="8001000" cy="449580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0" y="533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96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3"/>
    </mc:Choice>
    <mc:Fallback xmlns="">
      <p:transition spd="slow" advTm="853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9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Us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47800"/>
            <a:ext cx="8001000" cy="4495800"/>
          </a:xfrm>
        </p:spPr>
      </p:pic>
    </p:spTree>
    <p:extLst>
      <p:ext uri="{BB962C8B-B14F-4D97-AF65-F5344CB8AC3E}">
        <p14:creationId xmlns:p14="http://schemas.microsoft.com/office/powerpoint/2010/main" val="163351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6"/>
    </mc:Choice>
    <mc:Fallback xmlns="">
      <p:transition spd="slow" advTm="756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Request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47800"/>
            <a:ext cx="8001000" cy="4495800"/>
          </a:xfrm>
        </p:spPr>
      </p:pic>
    </p:spTree>
    <p:extLst>
      <p:ext uri="{BB962C8B-B14F-4D97-AF65-F5344CB8AC3E}">
        <p14:creationId xmlns:p14="http://schemas.microsoft.com/office/powerpoint/2010/main" val="145075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3"/>
    </mc:Choice>
    <mc:Fallback xmlns="">
      <p:transition spd="slow" advTm="573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External Music Stream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47800"/>
            <a:ext cx="8001000" cy="4495800"/>
          </a:xfrm>
        </p:spPr>
      </p:pic>
    </p:spTree>
    <p:extLst>
      <p:ext uri="{BB962C8B-B14F-4D97-AF65-F5344CB8AC3E}">
        <p14:creationId xmlns:p14="http://schemas.microsoft.com/office/powerpoint/2010/main" val="286753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0"/>
    </mc:Choice>
    <mc:Fallback xmlns="">
      <p:transition spd="slow" advTm="58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Radionomy Stream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524000"/>
            <a:ext cx="8001000" cy="4419600"/>
          </a:xfr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34200" y="609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7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1"/>
    </mc:Choice>
    <mc:Fallback xmlns="">
      <p:transition spd="slow" advTm="621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Daniel </a:t>
            </a:r>
            <a:r>
              <a:rPr lang="en-US" dirty="0" err="1"/>
              <a:t>P</a:t>
            </a:r>
            <a:r>
              <a:rPr lang="en-US" dirty="0" err="1" smtClean="0"/>
              <a:t>opovic</a:t>
            </a:r>
            <a:endParaRPr lang="en-US" dirty="0" smtClean="0"/>
          </a:p>
          <a:p>
            <a:r>
              <a:rPr lang="en-US" dirty="0" smtClean="0"/>
              <a:t>Joshua </a:t>
            </a:r>
            <a:r>
              <a:rPr lang="en-US" dirty="0" err="1" smtClean="0"/>
              <a:t>Bushano</a:t>
            </a:r>
            <a:endParaRPr lang="en-US" dirty="0" smtClean="0"/>
          </a:p>
          <a:p>
            <a:r>
              <a:rPr lang="en-US" dirty="0" err="1" smtClean="0"/>
              <a:t>Rudhrakumar</a:t>
            </a:r>
            <a:r>
              <a:rPr lang="en-US" dirty="0" smtClean="0"/>
              <a:t> </a:t>
            </a:r>
            <a:r>
              <a:rPr lang="en-US" dirty="0" err="1" smtClean="0"/>
              <a:t>Gurunathan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52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4"/>
    </mc:Choice>
    <mc:Fallback xmlns="">
      <p:transition spd="slow" advTm="1924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uhaus 93" panose="04030905020B02020C02" pitchFamily="82" charset="0"/>
              </a:rPr>
              <a:t>PupilRadio </a:t>
            </a:r>
            <a:endParaRPr lang="en-US" dirty="0">
              <a:latin typeface="Bauhaus 93" panose="04030905020B02020C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Online music streaming website</a:t>
            </a:r>
          </a:p>
          <a:p>
            <a:r>
              <a:rPr lang="en-US" dirty="0" smtClean="0"/>
              <a:t>Song request</a:t>
            </a:r>
          </a:p>
          <a:p>
            <a:r>
              <a:rPr lang="en-US" dirty="0" smtClean="0"/>
              <a:t>External music resource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282" y="3276600"/>
            <a:ext cx="3429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20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9"/>
    </mc:Choice>
    <mc:Fallback xmlns="">
      <p:transition spd="slow" advTm="929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External Resource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828800"/>
            <a:ext cx="7848600" cy="4174114"/>
          </a:xfrm>
        </p:spPr>
      </p:pic>
    </p:spTree>
    <p:extLst>
      <p:ext uri="{BB962C8B-B14F-4D97-AF65-F5344CB8AC3E}">
        <p14:creationId xmlns:p14="http://schemas.microsoft.com/office/powerpoint/2010/main" val="376955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1"/>
    </mc:Choice>
    <mc:Fallback xmlns="">
      <p:transition spd="slow" advTm="891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website using </a:t>
            </a:r>
            <a:r>
              <a:rPr lang="en-US" dirty="0"/>
              <a:t>D</a:t>
            </a:r>
            <a:r>
              <a:rPr lang="en-US" dirty="0" smtClean="0"/>
              <a:t>reamweaver</a:t>
            </a:r>
          </a:p>
          <a:p>
            <a:r>
              <a:rPr lang="en-US" dirty="0" smtClean="0"/>
              <a:t>Collect songs and add to database</a:t>
            </a:r>
          </a:p>
          <a:p>
            <a:r>
              <a:rPr lang="en-US" dirty="0" smtClean="0"/>
              <a:t>Uniserver and MySQL Database</a:t>
            </a:r>
          </a:p>
          <a:p>
            <a:r>
              <a:rPr lang="en-US" dirty="0" smtClean="0"/>
              <a:t>Document version control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886200"/>
            <a:ext cx="518160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6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3"/>
    </mc:Choice>
    <mc:Fallback xmlns="">
      <p:transition spd="slow" advTm="963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 webpages banner logo</a:t>
            </a:r>
          </a:p>
          <a:p>
            <a:r>
              <a:rPr lang="en-US" dirty="0"/>
              <a:t>Built a webpage template</a:t>
            </a:r>
          </a:p>
          <a:p>
            <a:r>
              <a:rPr lang="en-US" dirty="0" smtClean="0"/>
              <a:t>Learn to use GitHub and </a:t>
            </a:r>
            <a:r>
              <a:rPr lang="en-US" dirty="0" err="1" smtClean="0"/>
              <a:t>SourceTree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276600"/>
            <a:ext cx="2856767" cy="245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7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4"/>
    </mc:Choice>
    <mc:Fallback xmlns="">
      <p:transition spd="slow" advTm="824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Roadblocks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Issues with music streaming </a:t>
            </a:r>
            <a:endParaRPr lang="en-US" dirty="0" smtClean="0"/>
          </a:p>
          <a:p>
            <a:r>
              <a:rPr lang="en-US" dirty="0" smtClean="0"/>
              <a:t>song </a:t>
            </a:r>
            <a:r>
              <a:rPr lang="en-US" dirty="0"/>
              <a:t>request</a:t>
            </a:r>
          </a:p>
          <a:p>
            <a:r>
              <a:rPr lang="en-US" dirty="0"/>
              <a:t>Team members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4114800"/>
            <a:ext cx="271462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6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Outcome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7467600" cy="4678363"/>
          </a:xfrm>
        </p:spPr>
        <p:txBody>
          <a:bodyPr/>
          <a:lstStyle/>
          <a:p>
            <a:pPr>
              <a:buSzPct val="100000"/>
              <a:buBlip>
                <a:blip r:embed="rId2"/>
              </a:buBlip>
            </a:pPr>
            <a:r>
              <a:rPr lang="en-US" dirty="0" smtClean="0"/>
              <a:t>Media </a:t>
            </a:r>
            <a:r>
              <a:rPr lang="en-US" dirty="0"/>
              <a:t>player and </a:t>
            </a:r>
            <a:r>
              <a:rPr lang="en-US" dirty="0" err="1"/>
              <a:t>Icecast</a:t>
            </a:r>
            <a:endParaRPr lang="en-US" dirty="0"/>
          </a:p>
          <a:p>
            <a:pPr>
              <a:buSzPct val="100000"/>
              <a:buBlip>
                <a:blip r:embed="rId2"/>
              </a:buBlip>
            </a:pPr>
            <a:r>
              <a:rPr lang="en-US" dirty="0"/>
              <a:t>Working music stream</a:t>
            </a:r>
          </a:p>
          <a:p>
            <a:pPr>
              <a:buSzPct val="100000"/>
              <a:buBlip>
                <a:blip r:embed="rId2"/>
              </a:buBlip>
            </a:pPr>
            <a:r>
              <a:rPr lang="en-US" dirty="0" smtClean="0"/>
              <a:t>External music stream</a:t>
            </a:r>
          </a:p>
          <a:p>
            <a:pPr>
              <a:buSzPct val="100000"/>
              <a:buBlip>
                <a:blip r:embed="rId2"/>
              </a:buBlip>
            </a:pPr>
            <a:r>
              <a:rPr lang="en-US" dirty="0" smtClean="0"/>
              <a:t>Hosting from byethost.com</a:t>
            </a:r>
          </a:p>
          <a:p>
            <a:pPr marL="36576" indent="0">
              <a:buSzPct val="100000"/>
              <a:buNone/>
            </a:pPr>
            <a:endParaRPr lang="en-US" dirty="0" smtClean="0"/>
          </a:p>
          <a:p>
            <a:pPr marL="36576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810000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2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9"/>
    </mc:Choice>
    <mc:Fallback xmlns="">
      <p:transition spd="slow" advTm="789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3001962"/>
          </a:xfrm>
        </p:spPr>
        <p:txBody>
          <a:bodyPr anchor="b"/>
          <a:lstStyle/>
          <a:p>
            <a:pPr algn="ctr"/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76600"/>
            <a:ext cx="7467600" cy="284956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29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0"/>
    </mc:Choice>
    <mc:Fallback xmlns="">
      <p:transition spd="slow" advTm="78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810</TotalTime>
  <Words>440</Words>
  <Application>Microsoft Office PowerPoint</Application>
  <PresentationFormat>On-screen Show (4:3)</PresentationFormat>
  <Paragraphs>72</Paragraphs>
  <Slides>14</Slides>
  <Notes>6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Technic</vt:lpstr>
      <vt:lpstr>PupilRadio</vt:lpstr>
      <vt:lpstr>The Team</vt:lpstr>
      <vt:lpstr>PupilRadio </vt:lpstr>
      <vt:lpstr>External Resource</vt:lpstr>
      <vt:lpstr>Plan</vt:lpstr>
      <vt:lpstr>Project Progress</vt:lpstr>
      <vt:lpstr>Roadblocks</vt:lpstr>
      <vt:lpstr>Outcome</vt:lpstr>
      <vt:lpstr>Demo</vt:lpstr>
      <vt:lpstr>Music Streaming </vt:lpstr>
      <vt:lpstr>About Us Page</vt:lpstr>
      <vt:lpstr>Request Page</vt:lpstr>
      <vt:lpstr>External Music Stream</vt:lpstr>
      <vt:lpstr>Radionomy Stream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PupilRadio</dc:title>
  <dc:creator>Rudhra</dc:creator>
  <cp:lastModifiedBy>Rudhra</cp:lastModifiedBy>
  <cp:revision>76</cp:revision>
  <dcterms:created xsi:type="dcterms:W3CDTF">2015-05-28T10:19:16Z</dcterms:created>
  <dcterms:modified xsi:type="dcterms:W3CDTF">2015-06-03T05:48:40Z</dcterms:modified>
</cp:coreProperties>
</file>